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56" r:id="rId3"/>
    <p:sldId id="269" r:id="rId4"/>
    <p:sldId id="291" r:id="rId5"/>
    <p:sldId id="294" r:id="rId6"/>
    <p:sldId id="262" r:id="rId7"/>
    <p:sldId id="290" r:id="rId8"/>
    <p:sldId id="293" r:id="rId9"/>
    <p:sldId id="283" r:id="rId10"/>
    <p:sldId id="284" r:id="rId11"/>
    <p:sldId id="285" r:id="rId12"/>
    <p:sldId id="286" r:id="rId13"/>
    <p:sldId id="287" r:id="rId14"/>
    <p:sldId id="289" r:id="rId15"/>
    <p:sldId id="270" r:id="rId16"/>
    <p:sldId id="281" r:id="rId17"/>
    <p:sldId id="292" r:id="rId18"/>
    <p:sldId id="272" r:id="rId19"/>
    <p:sldId id="275" r:id="rId20"/>
    <p:sldId id="282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  <p14:sldId id="291"/>
            <p14:sldId id="294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93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92"/>
            <p14:sldId id="272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18" userDrawn="1">
          <p15:clr>
            <a:srgbClr val="A4A3A4"/>
          </p15:clr>
        </p15:guide>
        <p15:guide id="6" pos="2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58" y="101"/>
      </p:cViewPr>
      <p:guideLst>
        <p:guide pos="506"/>
        <p:guide orient="horz" pos="572"/>
        <p:guide pos="4430"/>
        <p:guide orient="horz" pos="1162"/>
        <p:guide orient="horz" pos="2818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E082-A567-0908-2C3E-193580E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0373E-2F26-2FC2-F6A7-43E53C6F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73FE9-4BB9-6395-21BF-38EFCECDC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8CF61-E9B0-4FC8-DDB6-F2BECCB4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A9C-9630-CCD5-BD71-B5422387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5CB6D-B26A-60C2-C437-4E4166DA6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D4C5-9937-013E-04D5-0EDCCEEAD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B5870-6AE2-E3E3-8292-3AB5BFEF5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5" Type="http://schemas.openxmlformats.org/officeDocument/2006/relationships/image" Target="../media/image10.jp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111130" y="1844675"/>
            <a:ext cx="816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</a:t>
            </a:r>
            <a:endParaRPr lang="en-US" altLang="ko-KR" sz="4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좋은 결과를 만드는 개발자</a:t>
            </a:r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ctr"/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 Flow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Architecture(2/2)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정보 수집 및 데이터 </a:t>
            </a:r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4711168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총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도왔습니다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시스템의 안전성과 신뢰성이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더 많은 데이터를 학습할수록 예측 정확도가 향상됩니다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향후에는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데이터를 학습시켜 성능 개선과 예측 정확도를 높이는 것을 목표로 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알고리즘 학습과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자료 부족으로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사이트에서 자료를 번역하여 학습한 후 알고리즘을 이해할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가공 과정에서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교수님이 제시한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통해 데이터를 정제하고 모델에 적합한 형태로 변환하여 해결했습니다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프로젝트는 처음 만난 조원들과 협업하면서 역할 분담과 의견 조율의 중요성을 배웠고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원활한 커뮤니케이션과 문제 해결이 프로젝트 성공에 중요한 역할임을 배웠습니다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맞춤형 화장된 모습을 제공하는 서비스를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6110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4125990"/>
            <a:ext cx="3493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4042387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3979380"/>
            <a:ext cx="5490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웹 서버 환경을 구축하여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원하는 다양한 화장품을 적용한 화장된 모습을 실시간으로 보여주는 시스템을 개발하는 것입니다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이로 인해 사용자들은 화장품을 하나씩 적용해가며 결과를 비교해야 하는 불편함을 겪고 있습니다</a:t>
            </a:r>
            <a:r>
              <a:rPr lang="en-US" altLang="ko-KR" sz="14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여러 화장품을 동시에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사용자의 얼굴에 변화를 반영하는 시스템을 구현합니다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A8FF-879C-7A3C-50E1-E7E9920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399A3-689F-EE8E-B639-673AB541865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3CEC0B-140B-5E20-757C-80EC479F1496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41DFB-572A-5702-8B15-50AF3522CC68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AB43D-97B9-F598-65E7-8E231652C24D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2C4A0-471F-57F0-02EA-F0B07E75FEC0}"/>
              </a:ext>
            </a:extLst>
          </p:cNvPr>
          <p:cNvSpPr txBox="1"/>
          <p:nvPr/>
        </p:nvSpPr>
        <p:spPr>
          <a:xfrm>
            <a:off x="5300512" y="2012830"/>
            <a:ext cx="3952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템플릿 작성 및 </a:t>
            </a: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UI/UX 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HTML, CSS, JavaScript, Bootstrap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활용하여 웹 페이지의 디자인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동적 동작을 구현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UI/UX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고려하여 반응형 웹 디자인을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템플릿 엔진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서버 사이드에서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동적인 데이터 표시를 구현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B801D-8757-1B8A-F06A-87D14E1CDE0B}"/>
              </a:ext>
            </a:extLst>
          </p:cNvPr>
          <p:cNvSpPr txBox="1"/>
          <p:nvPr/>
        </p:nvSpPr>
        <p:spPr>
          <a:xfrm>
            <a:off x="803274" y="2012830"/>
            <a:ext cx="395234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 설계 및 구현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요구 사항 분석을 통해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관계형 데이터베이스를 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ERD(Entity-Relationship Diagram)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작성하여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구조와 관계를 정의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모델링을 통해 주요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테이블과 필드를 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SQL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쿼리를 작성하여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데이터베이스를 구축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Spring Boot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와 데이터베이스 연동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애플리케이션에서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JPA(Java Persistence API)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객체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관계 매핑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(ORM)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구현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데이터베이스와의 연동을 통해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CRUD(Create, Read, Update, Delete)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처리하는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시스템을 구축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45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9" y="6392189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pic>
        <p:nvPicPr>
          <p:cNvPr id="12" name="그림 11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A5FD3830-71E4-1B2F-566F-549A26C968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" y="1882329"/>
            <a:ext cx="1794933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목표대로 여러 화장품이 적용된 사용자의 얼굴을 출력하는 웹 페이지를 성공적으로 완성했습니다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사용하여 영상 처리를 수행하는 과정에서 속도 저하 문제가 발생하고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향후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 변경을 고려하여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AWS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클라우드 서비스를 활용하여 사용자가 어디서든 서비스에 접근할 수 있도록 배포할 예정입니다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ㅇ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프로젝트에서는 이전 프로젝트와 달리 역할 분담을 통해 각자 분야에 집중하고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의견을 조율하며 원활한 협업을 이루었습니다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역할 분담과 팀워크가 프로젝트 성공에 중요한 역할을 한다는 것을 실감했습니다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29309" y="3484259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읽어 주셔서 감사합니다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794E-3382-AF05-35A6-8ECAEC6621FE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현호성의 비전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8558D2-7760-8172-A3B2-4019DC9AAE9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05788-81E2-6582-33D9-6B3F4393C4DD}"/>
              </a:ext>
            </a:extLst>
          </p:cNvPr>
          <p:cNvSpPr txBox="1"/>
          <p:nvPr/>
        </p:nvSpPr>
        <p:spPr>
          <a:xfrm>
            <a:off x="731182" y="31611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단계적 성장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F3A8C-8E26-F7B5-889B-09DFA0A8E142}"/>
              </a:ext>
            </a:extLst>
          </p:cNvPr>
          <p:cNvSpPr txBox="1"/>
          <p:nvPr/>
        </p:nvSpPr>
        <p:spPr>
          <a:xfrm>
            <a:off x="958086" y="5039561"/>
            <a:ext cx="114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DD44B-2E29-66E6-30DA-2D2B3FD795D1}"/>
              </a:ext>
            </a:extLst>
          </p:cNvPr>
          <p:cNvSpPr txBox="1"/>
          <p:nvPr/>
        </p:nvSpPr>
        <p:spPr>
          <a:xfrm>
            <a:off x="3973116" y="3974234"/>
            <a:ext cx="120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학습기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18552-2968-31FC-C0C9-641E4CB5848F}"/>
              </a:ext>
            </a:extLst>
          </p:cNvPr>
          <p:cNvSpPr txBox="1"/>
          <p:nvPr/>
        </p:nvSpPr>
        <p:spPr>
          <a:xfrm>
            <a:off x="7013390" y="2842681"/>
            <a:ext cx="123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도약기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1BFA3-3DB7-19CF-F4DB-AA701C61AECC}"/>
              </a:ext>
            </a:extLst>
          </p:cNvPr>
          <p:cNvSpPr txBox="1"/>
          <p:nvPr/>
        </p:nvSpPr>
        <p:spPr>
          <a:xfrm>
            <a:off x="9824799" y="1823961"/>
            <a:ext cx="157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비전</a:t>
            </a:r>
            <a:r>
              <a:rPr lang="en-US" altLang="ko-KR" sz="2400" dirty="0"/>
              <a:t>/</a:t>
            </a:r>
            <a:r>
              <a:rPr lang="ko-KR" altLang="en-US" sz="2400" dirty="0"/>
              <a:t>목표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64D8CA3-59AE-7E24-1CF4-530FCC44C6B1}"/>
              </a:ext>
            </a:extLst>
          </p:cNvPr>
          <p:cNvCxnSpPr/>
          <p:nvPr/>
        </p:nvCxnSpPr>
        <p:spPr>
          <a:xfrm>
            <a:off x="0" y="5555926"/>
            <a:ext cx="30604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942BC4-11C6-2769-FDD8-56838A1A0CCF}"/>
              </a:ext>
            </a:extLst>
          </p:cNvPr>
          <p:cNvCxnSpPr/>
          <p:nvPr/>
        </p:nvCxnSpPr>
        <p:spPr>
          <a:xfrm>
            <a:off x="3060442" y="4473575"/>
            <a:ext cx="30625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BB9F99-83DF-1A7C-7C32-B3455D717D32}"/>
              </a:ext>
            </a:extLst>
          </p:cNvPr>
          <p:cNvCxnSpPr>
            <a:cxnSpLocks/>
          </p:cNvCxnSpPr>
          <p:nvPr/>
        </p:nvCxnSpPr>
        <p:spPr>
          <a:xfrm>
            <a:off x="6127616" y="3380519"/>
            <a:ext cx="30039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BF82E7-0200-F0DF-CF30-795AEC48944C}"/>
              </a:ext>
            </a:extLst>
          </p:cNvPr>
          <p:cNvCxnSpPr/>
          <p:nvPr/>
        </p:nvCxnSpPr>
        <p:spPr>
          <a:xfrm>
            <a:off x="9131558" y="2314575"/>
            <a:ext cx="30604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A1C33-DEDE-4BEB-AFC9-8C718408A554}"/>
              </a:ext>
            </a:extLst>
          </p:cNvPr>
          <p:cNvSpPr txBox="1"/>
          <p:nvPr/>
        </p:nvSpPr>
        <p:spPr>
          <a:xfrm>
            <a:off x="6127616" y="3416431"/>
            <a:ext cx="3003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RLStock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A2C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주식 가격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 결정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Smart makeup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Boot </a:t>
            </a:r>
            <a:r>
              <a:rPr lang="ko-KR" altLang="en-US" dirty="0"/>
              <a:t>활용 웹 서버 구축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활용 데이터베이스 구축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OpenCV </a:t>
            </a:r>
            <a:r>
              <a:rPr lang="ko-KR" altLang="en-US" dirty="0"/>
              <a:t>활용 영상처리</a:t>
            </a:r>
            <a:endParaRPr lang="en-US" altLang="ko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054FCC-0442-0957-0A88-A633D05A1BCF}"/>
              </a:ext>
            </a:extLst>
          </p:cNvPr>
          <p:cNvSpPr txBox="1"/>
          <p:nvPr/>
        </p:nvSpPr>
        <p:spPr>
          <a:xfrm>
            <a:off x="3060442" y="4498881"/>
            <a:ext cx="3060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2018 C/C++,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2021 Java, HTML, CSS,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</a:t>
            </a:r>
            <a:r>
              <a:rPr lang="ko-KR" altLang="en-US" sz="1400" dirty="0"/>
              <a:t>자료구조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2022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, Android, 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2023 Database, 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2024 Spring Boot,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F25A8A-34AA-5497-3898-EF95843DCF3D}"/>
              </a:ext>
            </a:extLst>
          </p:cNvPr>
          <p:cNvSpPr txBox="1"/>
          <p:nvPr/>
        </p:nvSpPr>
        <p:spPr>
          <a:xfrm>
            <a:off x="9131558" y="2357377"/>
            <a:ext cx="300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웹 </a:t>
            </a:r>
            <a:r>
              <a:rPr lang="ko-KR" altLang="en-US" dirty="0" err="1"/>
              <a:t>백엔드</a:t>
            </a:r>
            <a:r>
              <a:rPr lang="ko-KR" altLang="en-US" dirty="0"/>
              <a:t> 전문가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AI </a:t>
            </a:r>
            <a:r>
              <a:rPr lang="ko-KR" altLang="en-US" dirty="0"/>
              <a:t>전문가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6073DE-0A6E-F9BC-45A5-74A7D2396851}"/>
              </a:ext>
            </a:extLst>
          </p:cNvPr>
          <p:cNvSpPr txBox="1"/>
          <p:nvPr/>
        </p:nvSpPr>
        <p:spPr>
          <a:xfrm>
            <a:off x="0" y="5581231"/>
            <a:ext cx="306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2013 HTML</a:t>
            </a:r>
            <a:r>
              <a:rPr lang="ko-KR" altLang="en-US" sz="1400" dirty="0"/>
              <a:t> 학습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FB7EAB-51F7-C8A5-17B8-E772C03DCE94}"/>
              </a:ext>
            </a:extLst>
          </p:cNvPr>
          <p:cNvCxnSpPr>
            <a:cxnSpLocks/>
          </p:cNvCxnSpPr>
          <p:nvPr/>
        </p:nvCxnSpPr>
        <p:spPr>
          <a:xfrm>
            <a:off x="3060442" y="4473575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EB19A5D-C0B6-234D-0CC4-8A4A04EB9FC6}"/>
              </a:ext>
            </a:extLst>
          </p:cNvPr>
          <p:cNvCxnSpPr>
            <a:cxnSpLocks/>
          </p:cNvCxnSpPr>
          <p:nvPr/>
        </p:nvCxnSpPr>
        <p:spPr>
          <a:xfrm>
            <a:off x="6127616" y="3380519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794335-7F73-3BA7-832E-59781A301474}"/>
              </a:ext>
            </a:extLst>
          </p:cNvPr>
          <p:cNvCxnSpPr>
            <a:cxnSpLocks/>
          </p:cNvCxnSpPr>
          <p:nvPr/>
        </p:nvCxnSpPr>
        <p:spPr>
          <a:xfrm>
            <a:off x="9131558" y="2285626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6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2ED3-567C-49E2-AD6F-0868720CD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25322-4AA7-0F5B-D970-BB2F88CB67CF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현호성의 비전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3A78D0-49F0-E387-8F0A-C2E089087BB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3E9A4D-DC80-76B0-302F-5D0002B50E8F}"/>
              </a:ext>
            </a:extLst>
          </p:cNvPr>
          <p:cNvSpPr txBox="1"/>
          <p:nvPr/>
        </p:nvSpPr>
        <p:spPr>
          <a:xfrm>
            <a:off x="731182" y="31611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단계적 성장 방식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4465311-8A24-3458-F8B8-6452B5CAAB6B}"/>
              </a:ext>
            </a:extLst>
          </p:cNvPr>
          <p:cNvSpPr/>
          <p:nvPr/>
        </p:nvSpPr>
        <p:spPr>
          <a:xfrm>
            <a:off x="2345103" y="2736017"/>
            <a:ext cx="2436318" cy="138596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8811C6F-158A-9E75-CAB1-1687FF1ACE0B}"/>
              </a:ext>
            </a:extLst>
          </p:cNvPr>
          <p:cNvSpPr/>
          <p:nvPr/>
        </p:nvSpPr>
        <p:spPr>
          <a:xfrm>
            <a:off x="4444197" y="2736017"/>
            <a:ext cx="2436318" cy="13859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436EFC26-462B-221C-0570-F934879C6CFD}"/>
              </a:ext>
            </a:extLst>
          </p:cNvPr>
          <p:cNvSpPr/>
          <p:nvPr/>
        </p:nvSpPr>
        <p:spPr>
          <a:xfrm>
            <a:off x="6543291" y="2736017"/>
            <a:ext cx="2436318" cy="13859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1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6" y="4225579"/>
            <a:ext cx="6430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AF05-A74D-FC55-6CA3-55C26381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BAC2EC-5D5A-7768-06D1-73D7C9463B2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2D87A-34A2-3EF1-811A-BE49ECFEEFD9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BD2643-2FB9-0AC8-5238-A368D1A0CCE3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C70-9960-E476-0377-4B43108E6A98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6D284-4574-D49D-2378-321B77E3ADA5}"/>
              </a:ext>
            </a:extLst>
          </p:cNvPr>
          <p:cNvSpPr txBox="1"/>
          <p:nvPr/>
        </p:nvSpPr>
        <p:spPr>
          <a:xfrm>
            <a:off x="874143" y="2133600"/>
            <a:ext cx="68980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필요 정보 수집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및 강화 학습 구현에 관한 알고리즘 정보 수집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주식 데이터 수집 및 수집된 주식 데이터를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정보 가공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수집된 주식 데이터를 강화 학습에 사용할 수 있게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발표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진행 중인 프로젝트에 대한 발표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발표에 필요한 증거 자료 수집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테스트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완성된 모델로 학습 및 테스트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79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Architecture(1/2)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1325</Words>
  <Application>Microsoft Office PowerPoint</Application>
  <PresentationFormat>와이드스크린</PresentationFormat>
  <Paragraphs>271</Paragraphs>
  <Slides>21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131</cp:revision>
  <dcterms:created xsi:type="dcterms:W3CDTF">2024-10-31T10:17:07Z</dcterms:created>
  <dcterms:modified xsi:type="dcterms:W3CDTF">2024-11-27T11:46:34Z</dcterms:modified>
</cp:coreProperties>
</file>